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07880-F008-41C0-82E0-2FB8C785AE45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14213-43A1-4465-8757-7A487CBF343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64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27F4-C4BB-407D-BA8C-DFC7B31A8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81728-1715-4CE5-9956-5EF029DD6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909B-4EC4-4EFE-96A4-C38C8E8E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2CC48-F7C0-46E1-8A8B-9F81F872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26418-5F44-470C-AA9F-722AB266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3684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D825-9120-4397-B0C4-0CE8D84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FBADE-DF3E-4005-9C8F-A5764229A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2ABA-FD9B-4256-B9F3-02BC705D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40E7-58D3-4EEA-89BB-27201CCC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00E6-EA61-4BD7-AE8A-90F1963A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920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B7ED0-012E-4BEB-8283-0E0B6F42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01E11-8A45-464F-BB7E-B59DD5ED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132E-317B-4D9C-9C99-2E3EF6D9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AA958-8417-43B3-9233-89EE058C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326D-471F-4992-8F8E-39159EFC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468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79F4-C45C-4C03-8A23-B4E3753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A8FF-7EFF-40B8-BC07-6C869159C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982C-7FA5-4C6D-911E-D3EE62A0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F4D5-6748-4ED3-8539-52FB3922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BB05-37ED-46C0-B683-E304D98F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285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9F63-5E26-4CAD-9F8A-04FD5558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A37BE-F1E4-4C0E-955A-267BD7FD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99A3-009F-4EDF-82F4-DA6F8CF8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492B-570C-431E-B4B7-87998DF6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3CE3-A33C-4BC9-AB41-C08DC820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14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991-2886-44C2-8FE3-496BDC31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C180-FA37-4C5B-9360-D66BBD387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01641-7FF8-4199-A2DD-955D8EEE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4E27B-77A2-4608-87F1-79B66F75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19A62-B280-4EFA-BE1A-B82DC8C4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969DC-22F0-42EE-AE90-DD0E003B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0311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A7E7-853B-46A5-B8CC-E0EBB8EF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F10A-BFEA-419D-B321-C414B021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B2CB-8A4A-4150-B742-1921D40E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8010C-6274-4ADF-AB70-592C982A8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22D13-A62E-4CE9-88A0-0144CB875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5C81D-E5F9-4A5A-912F-A3C1405A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AD15D-3540-43BD-9A75-94E5C1CB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D02E4-36B1-4985-9085-46D6B244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184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B893-D9B3-47F7-A008-790A18E1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BD683-B373-4A47-A735-3EBE1C82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3691-3816-4797-B3C2-F3813DD2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0C3D4-9678-4A52-BBA7-C6E5F6CC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82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93412-5C7D-415E-BA64-F9B1AB8B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EA93B-D6A2-4E68-B954-325EA6F4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70D42-5B0E-45B1-BA7F-C91B3E9D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84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F9E0-5AED-40DD-9E99-8A7852D6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8425-0693-43D8-A21E-F0B0DE44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A9630-8E04-40A8-8843-E075C3CFA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33246-AC1D-4E01-B280-19227AD9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50147-DB95-4B5B-A6CD-08EB6831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F32C7-F909-47D3-8D67-C2AB7F03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80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739E-BBF7-45CC-88C0-7023D1A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A13C7-3E1F-4CFC-A4D9-43E137D24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47ACE-F526-4733-9F53-74305136D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AACE-EFD5-40CF-994D-81C41C59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96C4-2EEB-476F-B0E9-18159C4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9D534-E699-4501-91B4-6986AB3D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139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014BA-D3FC-48F4-BD06-8B95825D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B567-99A2-4FAC-B22F-8137E9492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A7F04-DC06-41D7-A692-2B745CDBE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C80EB-1C60-4FFB-8D71-C8616EEF66CD}" type="datetimeFigureOut">
              <a:rPr lang="hr-HR" smtClean="0"/>
              <a:t>21.9.2021.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BC4E-C99C-475B-A77A-3EC083333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3DFF5-18F3-481F-AB13-10091D845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0426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XdcpFHFUl">
            <a:extLst>
              <a:ext uri="{FF2B5EF4-FFF2-40B4-BE49-F238E27FC236}">
                <a16:creationId xmlns:a16="http://schemas.microsoft.com/office/drawing/2014/main" id="{21C3BE88-2A5B-42E4-B027-0AF14F6E64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PqDSRJlSa">
            <a:extLst>
              <a:ext uri="{FF2B5EF4-FFF2-40B4-BE49-F238E27FC236}">
                <a16:creationId xmlns:a16="http://schemas.microsoft.com/office/drawing/2014/main" id="{4D7FD847-7F83-42F8-9AFD-71FEE7233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duGG8S9w4">
            <a:extLst>
              <a:ext uri="{FF2B5EF4-FFF2-40B4-BE49-F238E27FC236}">
                <a16:creationId xmlns:a16="http://schemas.microsoft.com/office/drawing/2014/main" id="{C0F0DE42-14F0-4828-97EB-64DD0001F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sPTGOTAsN">
            <a:extLst>
              <a:ext uri="{FF2B5EF4-FFF2-40B4-BE49-F238E27FC236}">
                <a16:creationId xmlns:a16="http://schemas.microsoft.com/office/drawing/2014/main" id="{2610B0ED-18B0-4D90-AE4E-8F3FF2408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KVvkOKkau">
            <a:extLst>
              <a:ext uri="{FF2B5EF4-FFF2-40B4-BE49-F238E27FC236}">
                <a16:creationId xmlns:a16="http://schemas.microsoft.com/office/drawing/2014/main" id="{225CBA98-A6FB-41BF-A0EC-F4E4AC349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z2h1Irrml">
            <a:extLst>
              <a:ext uri="{FF2B5EF4-FFF2-40B4-BE49-F238E27FC236}">
                <a16:creationId xmlns:a16="http://schemas.microsoft.com/office/drawing/2014/main" id="{EC6E0A40-213F-4744-B294-42EB2078E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H5gM6Sv99">
            <a:extLst>
              <a:ext uri="{FF2B5EF4-FFF2-40B4-BE49-F238E27FC236}">
                <a16:creationId xmlns:a16="http://schemas.microsoft.com/office/drawing/2014/main" id="{470C11A2-957D-4275-9706-8EA5D434A2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2OeKBrHMn">
            <a:extLst>
              <a:ext uri="{FF2B5EF4-FFF2-40B4-BE49-F238E27FC236}">
                <a16:creationId xmlns:a16="http://schemas.microsoft.com/office/drawing/2014/main" id="{59B90D80-E087-41AC-87B3-A4289AF33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XwtYGLyyo">
            <a:extLst>
              <a:ext uri="{FF2B5EF4-FFF2-40B4-BE49-F238E27FC236}">
                <a16:creationId xmlns:a16="http://schemas.microsoft.com/office/drawing/2014/main" id="{2B26CF95-1128-4B46-8314-7659AD9543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fpuJRag5G">
            <a:extLst>
              <a:ext uri="{FF2B5EF4-FFF2-40B4-BE49-F238E27FC236}">
                <a16:creationId xmlns:a16="http://schemas.microsoft.com/office/drawing/2014/main" id="{3DCF62A5-C85E-45A1-87E3-639E4028E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lvdfDRwd9">
            <a:extLst>
              <a:ext uri="{FF2B5EF4-FFF2-40B4-BE49-F238E27FC236}">
                <a16:creationId xmlns:a16="http://schemas.microsoft.com/office/drawing/2014/main" id="{4167B150-6D7D-4F3F-BD08-874F2842EA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4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TnoaajXeZ">
            <a:extLst>
              <a:ext uri="{FF2B5EF4-FFF2-40B4-BE49-F238E27FC236}">
                <a16:creationId xmlns:a16="http://schemas.microsoft.com/office/drawing/2014/main" id="{B86422BE-5E25-4C00-BBDC-673CE1BC4B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vTT3J2Gec">
            <a:extLst>
              <a:ext uri="{FF2B5EF4-FFF2-40B4-BE49-F238E27FC236}">
                <a16:creationId xmlns:a16="http://schemas.microsoft.com/office/drawing/2014/main" id="{4CBAE057-13D5-4ED8-84E4-FB491B291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6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fjakB85ib">
            <a:extLst>
              <a:ext uri="{FF2B5EF4-FFF2-40B4-BE49-F238E27FC236}">
                <a16:creationId xmlns:a16="http://schemas.microsoft.com/office/drawing/2014/main" id="{E0143377-AB69-4242-B2D3-052C33ABE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7gexd6LFE">
            <a:extLst>
              <a:ext uri="{FF2B5EF4-FFF2-40B4-BE49-F238E27FC236}">
                <a16:creationId xmlns:a16="http://schemas.microsoft.com/office/drawing/2014/main" id="{BE71A9FE-6714-4C32-B7BA-F803D65A6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38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CNbJ0jQCk">
            <a:extLst>
              <a:ext uri="{FF2B5EF4-FFF2-40B4-BE49-F238E27FC236}">
                <a16:creationId xmlns:a16="http://schemas.microsoft.com/office/drawing/2014/main" id="{1A9E238E-49FC-4B64-AEF5-C3514CA4B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AS5nfMWcp">
            <a:extLst>
              <a:ext uri="{FF2B5EF4-FFF2-40B4-BE49-F238E27FC236}">
                <a16:creationId xmlns:a16="http://schemas.microsoft.com/office/drawing/2014/main" id="{A3309EAB-99A0-45EF-A950-4B959B4F4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ki4lSieC8">
            <a:extLst>
              <a:ext uri="{FF2B5EF4-FFF2-40B4-BE49-F238E27FC236}">
                <a16:creationId xmlns:a16="http://schemas.microsoft.com/office/drawing/2014/main" id="{4BADE977-C230-45A9-A2B0-D373D5CF84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ImcNsmplf">
            <a:extLst>
              <a:ext uri="{FF2B5EF4-FFF2-40B4-BE49-F238E27FC236}">
                <a16:creationId xmlns:a16="http://schemas.microsoft.com/office/drawing/2014/main" id="{4527D145-52BB-44D3-B4C7-7FC6BA4BD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3QmRAq8yl">
            <a:extLst>
              <a:ext uri="{FF2B5EF4-FFF2-40B4-BE49-F238E27FC236}">
                <a16:creationId xmlns:a16="http://schemas.microsoft.com/office/drawing/2014/main" id="{C0C20628-73BB-4487-923E-7238C6DF43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2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g2Ik24UmO">
            <a:extLst>
              <a:ext uri="{FF2B5EF4-FFF2-40B4-BE49-F238E27FC236}">
                <a16:creationId xmlns:a16="http://schemas.microsoft.com/office/drawing/2014/main" id="{D7267F02-CB00-4466-8F11-44F7666D1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W21NKxzG6">
            <a:extLst>
              <a:ext uri="{FF2B5EF4-FFF2-40B4-BE49-F238E27FC236}">
                <a16:creationId xmlns:a16="http://schemas.microsoft.com/office/drawing/2014/main" id="{BBBF1DBD-FC26-48D0-BB27-3BB5C86E6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5Ilwx26cY">
            <a:extLst>
              <a:ext uri="{FF2B5EF4-FFF2-40B4-BE49-F238E27FC236}">
                <a16:creationId xmlns:a16="http://schemas.microsoft.com/office/drawing/2014/main" id="{E6CF6D94-96A8-420F-9775-C54FAAA8D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z4W8z6MGD">
            <a:extLst>
              <a:ext uri="{FF2B5EF4-FFF2-40B4-BE49-F238E27FC236}">
                <a16:creationId xmlns:a16="http://schemas.microsoft.com/office/drawing/2014/main" id="{3E335DF1-800E-4551-AD02-22AAAFCDC0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dK0s1azGc">
            <a:extLst>
              <a:ext uri="{FF2B5EF4-FFF2-40B4-BE49-F238E27FC236}">
                <a16:creationId xmlns:a16="http://schemas.microsoft.com/office/drawing/2014/main" id="{9C208D29-39A5-447A-97F4-01BA56D9A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6awjrYnCH">
            <a:extLst>
              <a:ext uri="{FF2B5EF4-FFF2-40B4-BE49-F238E27FC236}">
                <a16:creationId xmlns:a16="http://schemas.microsoft.com/office/drawing/2014/main" id="{F92F2DE3-37F1-4079-B97B-BCF2112835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LzEERNO10">
            <a:extLst>
              <a:ext uri="{FF2B5EF4-FFF2-40B4-BE49-F238E27FC236}">
                <a16:creationId xmlns:a16="http://schemas.microsoft.com/office/drawing/2014/main" id="{4F12BE87-D534-44EE-B9DE-46508AED9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2um2ogXBX">
            <a:extLst>
              <a:ext uri="{FF2B5EF4-FFF2-40B4-BE49-F238E27FC236}">
                <a16:creationId xmlns:a16="http://schemas.microsoft.com/office/drawing/2014/main" id="{FF3157C7-4323-4510-A638-10CCE4717A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5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sSHSYQnE1">
            <a:extLst>
              <a:ext uri="{FF2B5EF4-FFF2-40B4-BE49-F238E27FC236}">
                <a16:creationId xmlns:a16="http://schemas.microsoft.com/office/drawing/2014/main" id="{2B6D45A6-D24C-48B6-9B95-88FBFB0B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6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ph5Bknkgo">
            <a:extLst>
              <a:ext uri="{FF2B5EF4-FFF2-40B4-BE49-F238E27FC236}">
                <a16:creationId xmlns:a16="http://schemas.microsoft.com/office/drawing/2014/main" id="{1852FC13-6D7E-4685-9CCC-F323D8712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0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gc3AznhU3">
            <a:extLst>
              <a:ext uri="{FF2B5EF4-FFF2-40B4-BE49-F238E27FC236}">
                <a16:creationId xmlns:a16="http://schemas.microsoft.com/office/drawing/2014/main" id="{EAB40293-26B2-4B96-8ADD-2AE1F2DBCC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9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oixwMpOW3">
            <a:extLst>
              <a:ext uri="{FF2B5EF4-FFF2-40B4-BE49-F238E27FC236}">
                <a16:creationId xmlns:a16="http://schemas.microsoft.com/office/drawing/2014/main" id="{FA10FC4F-7BFF-439C-B44B-CC586C0862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76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u7htBlRUm">
            <a:extLst>
              <a:ext uri="{FF2B5EF4-FFF2-40B4-BE49-F238E27FC236}">
                <a16:creationId xmlns:a16="http://schemas.microsoft.com/office/drawing/2014/main" id="{B62B1446-E6CC-4A7A-8FE5-3ED52EC30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ah8rZbo8Y">
            <a:extLst>
              <a:ext uri="{FF2B5EF4-FFF2-40B4-BE49-F238E27FC236}">
                <a16:creationId xmlns:a16="http://schemas.microsoft.com/office/drawing/2014/main" id="{10A620E4-5B56-42F8-AFC7-332CD6408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4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tYNMdmx1i">
            <a:extLst>
              <a:ext uri="{FF2B5EF4-FFF2-40B4-BE49-F238E27FC236}">
                <a16:creationId xmlns:a16="http://schemas.microsoft.com/office/drawing/2014/main" id="{E359C121-569C-47B3-9416-7ED95EE8E5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IRfo2x8SY">
            <a:extLst>
              <a:ext uri="{FF2B5EF4-FFF2-40B4-BE49-F238E27FC236}">
                <a16:creationId xmlns:a16="http://schemas.microsoft.com/office/drawing/2014/main" id="{FD9397D3-7127-4B77-B18B-F48D044E27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GOoHmvlNw">
            <a:extLst>
              <a:ext uri="{FF2B5EF4-FFF2-40B4-BE49-F238E27FC236}">
                <a16:creationId xmlns:a16="http://schemas.microsoft.com/office/drawing/2014/main" id="{FEC93449-41A8-4A6F-8941-7ECAF6656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28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bT22hwbik">
            <a:extLst>
              <a:ext uri="{FF2B5EF4-FFF2-40B4-BE49-F238E27FC236}">
                <a16:creationId xmlns:a16="http://schemas.microsoft.com/office/drawing/2014/main" id="{3739ABF3-0C52-4E56-86C2-CAD61D5D4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9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HFGEMDlnv">
            <a:extLst>
              <a:ext uri="{FF2B5EF4-FFF2-40B4-BE49-F238E27FC236}">
                <a16:creationId xmlns:a16="http://schemas.microsoft.com/office/drawing/2014/main" id="{3BE6A148-57EE-4F11-A8B3-B506EC346C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RDtchdMsJ">
            <a:extLst>
              <a:ext uri="{FF2B5EF4-FFF2-40B4-BE49-F238E27FC236}">
                <a16:creationId xmlns:a16="http://schemas.microsoft.com/office/drawing/2014/main" id="{2FD12165-1709-438C-A241-2C3BA10EC0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voKL6EDeG">
            <a:extLst>
              <a:ext uri="{FF2B5EF4-FFF2-40B4-BE49-F238E27FC236}">
                <a16:creationId xmlns:a16="http://schemas.microsoft.com/office/drawing/2014/main" id="{17CF71BF-3B71-4FA9-ADEB-2A8E02DD1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55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78mDn47rE">
            <a:extLst>
              <a:ext uri="{FF2B5EF4-FFF2-40B4-BE49-F238E27FC236}">
                <a16:creationId xmlns:a16="http://schemas.microsoft.com/office/drawing/2014/main" id="{1970FA1B-5910-486E-93C4-810EC679D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7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p6R0JdwrG">
            <a:extLst>
              <a:ext uri="{FF2B5EF4-FFF2-40B4-BE49-F238E27FC236}">
                <a16:creationId xmlns:a16="http://schemas.microsoft.com/office/drawing/2014/main" id="{77833D3C-C5F2-4AC0-845F-B9501E3A3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Pzhv2XsTF">
            <a:extLst>
              <a:ext uri="{FF2B5EF4-FFF2-40B4-BE49-F238E27FC236}">
                <a16:creationId xmlns:a16="http://schemas.microsoft.com/office/drawing/2014/main" id="{874E2D42-68F6-4C5F-B157-FC68BB81F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3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eF5nFrVH6">
            <a:extLst>
              <a:ext uri="{FF2B5EF4-FFF2-40B4-BE49-F238E27FC236}">
                <a16:creationId xmlns:a16="http://schemas.microsoft.com/office/drawing/2014/main" id="{7592137B-C6B5-4908-9F0F-14C73B1CB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ECtuQeLDF">
            <a:extLst>
              <a:ext uri="{FF2B5EF4-FFF2-40B4-BE49-F238E27FC236}">
                <a16:creationId xmlns:a16="http://schemas.microsoft.com/office/drawing/2014/main" id="{51765CAE-8203-4EEB-9D9A-3ABCA7BDD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41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7yJoBu1Wa">
            <a:extLst>
              <a:ext uri="{FF2B5EF4-FFF2-40B4-BE49-F238E27FC236}">
                <a16:creationId xmlns:a16="http://schemas.microsoft.com/office/drawing/2014/main" id="{F5B8371E-0A7C-4B5A-9A81-C7762365E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02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NlZivdv1x">
            <a:extLst>
              <a:ext uri="{FF2B5EF4-FFF2-40B4-BE49-F238E27FC236}">
                <a16:creationId xmlns:a16="http://schemas.microsoft.com/office/drawing/2014/main" id="{2B91D885-3F61-40B3-87BD-908B6C1D6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69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2foY7gS80">
            <a:extLst>
              <a:ext uri="{FF2B5EF4-FFF2-40B4-BE49-F238E27FC236}">
                <a16:creationId xmlns:a16="http://schemas.microsoft.com/office/drawing/2014/main" id="{7B858658-9A67-456C-8B31-E4FC86725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45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EwAbn64XW">
            <a:extLst>
              <a:ext uri="{FF2B5EF4-FFF2-40B4-BE49-F238E27FC236}">
                <a16:creationId xmlns:a16="http://schemas.microsoft.com/office/drawing/2014/main" id="{956B6973-9A09-4E65-9DA2-67C69390D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6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ZIvv35Ho2">
            <a:extLst>
              <a:ext uri="{FF2B5EF4-FFF2-40B4-BE49-F238E27FC236}">
                <a16:creationId xmlns:a16="http://schemas.microsoft.com/office/drawing/2014/main" id="{DC5A4B45-A837-44D0-AC50-069268C7B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xtHNRFbPy">
            <a:extLst>
              <a:ext uri="{FF2B5EF4-FFF2-40B4-BE49-F238E27FC236}">
                <a16:creationId xmlns:a16="http://schemas.microsoft.com/office/drawing/2014/main" id="{0B4A6EF8-6999-4BB8-8B2C-0465FD456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6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WJjU2TiyX">
            <a:extLst>
              <a:ext uri="{FF2B5EF4-FFF2-40B4-BE49-F238E27FC236}">
                <a16:creationId xmlns:a16="http://schemas.microsoft.com/office/drawing/2014/main" id="{9009C7B3-F4FC-4758-A8C2-29FEFF692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86nNZtJE1">
            <a:extLst>
              <a:ext uri="{FF2B5EF4-FFF2-40B4-BE49-F238E27FC236}">
                <a16:creationId xmlns:a16="http://schemas.microsoft.com/office/drawing/2014/main" id="{33BF4970-CB1F-4F77-A4AA-2A7CA7416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90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rsFghb4wb">
            <a:extLst>
              <a:ext uri="{FF2B5EF4-FFF2-40B4-BE49-F238E27FC236}">
                <a16:creationId xmlns:a16="http://schemas.microsoft.com/office/drawing/2014/main" id="{E3806C03-1722-4380-867F-CD353C13DB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oqX6BHDcL">
            <a:extLst>
              <a:ext uri="{FF2B5EF4-FFF2-40B4-BE49-F238E27FC236}">
                <a16:creationId xmlns:a16="http://schemas.microsoft.com/office/drawing/2014/main" id="{0B2704A1-0718-4AF9-B7E5-ECDDD5014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M0aKp4dBm">
            <a:extLst>
              <a:ext uri="{FF2B5EF4-FFF2-40B4-BE49-F238E27FC236}">
                <a16:creationId xmlns:a16="http://schemas.microsoft.com/office/drawing/2014/main" id="{5C064497-445A-4D5D-89C9-B4DAE838C3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DkyPRsyn1">
            <a:extLst>
              <a:ext uri="{FF2B5EF4-FFF2-40B4-BE49-F238E27FC236}">
                <a16:creationId xmlns:a16="http://schemas.microsoft.com/office/drawing/2014/main" id="{12433602-0F7C-4EE7-B8EE-B60EADBB90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kHtDpmaOI">
            <a:extLst>
              <a:ext uri="{FF2B5EF4-FFF2-40B4-BE49-F238E27FC236}">
                <a16:creationId xmlns:a16="http://schemas.microsoft.com/office/drawing/2014/main" id="{892B0B1B-16A7-467B-A432-C5C0D6293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Horvat Sergej</dc:creator>
  <cp:lastModifiedBy>Horvat Sergej</cp:lastModifiedBy>
  <cp:revision>3</cp:revision>
  <cp:lastPrinted>2021-09-21T12:47:30Z</cp:lastPrinted>
  <dcterms:created xsi:type="dcterms:W3CDTF">2021-09-21T08:01:04Z</dcterms:created>
  <dcterms:modified xsi:type="dcterms:W3CDTF">2021-09-21T13:30:28Z</dcterms:modified>
</cp:coreProperties>
</file>